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333" y="588723"/>
            <a:ext cx="10883873" cy="631265"/>
          </a:xfrm>
        </p:spPr>
        <p:txBody>
          <a:bodyPr/>
          <a:lstStyle/>
          <a:p>
            <a:r>
              <a:rPr lang="kk-KZ" sz="3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әл-Фараби атындағы Қазақ Ұлттық Университеті</a:t>
            </a:r>
            <a:endParaRPr lang="ru-RU" sz="3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560" y="1348437"/>
            <a:ext cx="9950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ArcGis</a:t>
            </a:r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бағдарламасында </a:t>
            </a:r>
          </a:p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жұмыс жасаудың жолдары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17" y="5708467"/>
            <a:ext cx="304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Алматы – 2015 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0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0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4534" cy="6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8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2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6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2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851</TotalTime>
  <Words>13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 (конференц-зал)</vt:lpstr>
      <vt:lpstr>әл-Фараби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ллл</dc:creator>
  <cp:lastModifiedBy>Учетная запись Майкрософт</cp:lastModifiedBy>
  <cp:revision>52</cp:revision>
  <dcterms:created xsi:type="dcterms:W3CDTF">2015-02-04T10:48:44Z</dcterms:created>
  <dcterms:modified xsi:type="dcterms:W3CDTF">2021-02-15T16:42:12Z</dcterms:modified>
</cp:coreProperties>
</file>